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6C15CD-9E61-5EAA-FEAC-59B7F60D7C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266FEB0-CD28-310D-4802-D7E716AF9D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9A549B-28EB-DEDD-F9AC-67FA62735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E61BAB-D8BB-2BFF-744E-4C38CA06C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E77E29-9D67-8B70-6AFB-0FE01BE16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8507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A66DB1-B542-303D-B9AA-6B853B4B9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9C64475-253C-734A-7E7F-5E6FF3DC9A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0AC64C-ABB1-1F10-EB05-AA37EB87A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9FD15B-5C43-0C14-B7F0-A248151C9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2154B2-7941-B309-38E6-661C013C6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287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EC509D6-52FC-F576-A776-397E47731E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9FF6CF7-A1A6-F89A-F298-C29567229A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17EA03-46FD-A16A-DBEC-EA7A5E38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D45AF6-2380-701B-199B-37680CDFE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D998D3-42A2-7D83-B24A-CF7B4D78A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443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845BB8-210E-9E9D-9A0D-BDA83D67B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1243C9-1319-3AC8-9677-DC644BCBB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353B50-5DFE-8030-8055-EB4C3D39D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68D0F2-3E7A-A5F1-6962-64A99B3B8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65E2A7-6DE7-5483-906F-A39CAFDF7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9212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26BB99-EE5A-38D8-C7B0-D351DA33F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DCD532-ECCC-0A9A-8F59-72951FBE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7A78EF-896F-CD1C-CE9D-CC4AEF596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E43145-34B9-A319-3425-24243D404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339EAA-7537-8D6A-313A-D564C6DB4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292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3E73D8-F5FA-FB33-086B-2E1D79F81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A72CC5-B867-07E8-FA42-E6C306D36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4F9C790-3347-FDE1-F8C8-D745E0628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17BD8A-2C7D-A498-B2B3-155B9AAE9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4BE448-56F0-2753-0B69-946E9CCAE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AC4AA16-CD74-0339-54F0-98CA42312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4881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3A9948-4E24-D216-47C0-C4400D0B8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F36C94-AB3C-23BC-A420-9B4CA2117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0A3711-4953-1B68-C99A-AB088795E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2A14B52-2039-565F-5CCD-97C28C7380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B3B24DB-C236-CAEB-A7FF-85ABF6AAAD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DD1020B-D94E-0A7E-B4A3-0353A4FA8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8407525-75BB-BD02-DADE-132670E1A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2E7CE6D-5310-7ED7-52D8-044A15EBB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907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A7A618-AA94-CBBA-519F-5264EA12C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6C36B89-A779-4D39-6005-3E44DDD37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A7F60B3-6CDD-D566-5C1B-97E326FFA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8BCE159-122D-DD86-9946-2C3F96E3C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913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DA3C3AB-3550-C3E9-8924-D144E4E5D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013E54C-D9C1-F167-ABE3-823F24BDF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32AB4F-B93C-0026-CF6B-406F66407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4124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A358AF-4149-5B54-D0E8-21925D771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A224CC-1C9D-FBF4-3817-C69A2A40D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5CC84FD-7367-60E8-1D70-033AF5EF6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476186-9F53-0ABB-38F8-9D8883FF8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2FEB94-2310-57CE-CDC7-ACDDC9871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1FFC31-0ACE-4A28-89FA-FA5733CE3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493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637808-4173-A3CB-5723-D4545A3DF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896B32D-C05F-AA14-301B-5EC11A7940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D9F79A9-4627-3C1B-9E08-7E7F527ED5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75C448-F294-3FDA-11D3-A28BC5470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BA278B-E0D0-51B0-8A39-AC7E954E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87E316A-7093-C87A-BDE3-F8A66E5B9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3314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17F45A5-1315-0BE0-52C8-C71D1C17F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8A4C93-4546-F27D-B95E-D0A66121D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CC9877-64C8-41AF-DFA7-01781584C7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B63724-AC9E-4291-B89C-10821D491428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B606F2-BCBB-08C0-E80D-28BD133FFB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F086AE-60F0-509E-5E1A-059C26C7D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8BE48-FC94-4054-A0DA-75F0B6AFB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676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sv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hyperlink" Target="https://officeweb365.101eduyun.com/?ssl=1&amp;furl=https://bukehi.github.io/BukehiWeb/livefile/livepowerpoint.pptx?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序列 01 音频已提取 音频已提取">
            <a:hlinkClick r:id="" action="ppaction://media"/>
            <a:extLst>
              <a:ext uri="{FF2B5EF4-FFF2-40B4-BE49-F238E27FC236}">
                <a16:creationId xmlns:a16="http://schemas.microsoft.com/office/drawing/2014/main" id="{F58B8D34-7127-AD48-CE8A-3BCB517CFF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9650" y="807243"/>
            <a:ext cx="5243514" cy="524351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9A7A762-9F21-9D8A-1CFC-9171AA2042CA}"/>
              </a:ext>
            </a:extLst>
          </p:cNvPr>
          <p:cNvSpPr txBox="1"/>
          <p:nvPr/>
        </p:nvSpPr>
        <p:spPr>
          <a:xfrm>
            <a:off x="8210746" y="3244334"/>
            <a:ext cx="11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1:01:06.82</a:t>
            </a:r>
          </a:p>
        </p:txBody>
      </p:sp>
      <p:pic>
        <p:nvPicPr>
          <p:cNvPr id="2" name="图形 1" descr="出口 纯色填充">
            <a:hlinkClick r:id="rId5"/>
            <a:extLst>
              <a:ext uri="{FF2B5EF4-FFF2-40B4-BE49-F238E27FC236}">
                <a16:creationId xmlns:a16="http://schemas.microsoft.com/office/drawing/2014/main" id="{C5E44E57-5DC5-664E-FA26-BD13A5AE12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253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01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</Words>
  <Application>Microsoft Office PowerPoint</Application>
  <PresentationFormat>宽屏</PresentationFormat>
  <Paragraphs>1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泓睿 刘</dc:creator>
  <cp:lastModifiedBy>伊 不见</cp:lastModifiedBy>
  <cp:revision>4</cp:revision>
  <dcterms:created xsi:type="dcterms:W3CDTF">2024-03-31T01:57:57Z</dcterms:created>
  <dcterms:modified xsi:type="dcterms:W3CDTF">2024-04-03T11:42:56Z</dcterms:modified>
</cp:coreProperties>
</file>

<file path=docProps/thumbnail.jpeg>
</file>